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63" r:id="rId3"/>
    <p:sldId id="257" r:id="rId4"/>
    <p:sldId id="262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ross title 75.jpg                                             00000010CarriHD                        ABA78158: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" y="1588"/>
            <a:ext cx="9140825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184DC5-078B-4359-A49F-723286287C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9385B-4EB7-472A-8961-9F838ED52B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F1C00-5903-4FBE-9C44-C9174E9CD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FEDBA-6BD6-4542-835D-FF0323D5AE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08E39-758D-41C9-A93D-2B53A9434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ED018-EEBC-4DB3-9AE8-31DD8868D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1C7D0-D1B9-4694-9635-87C9BDC8C1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74BCF-A8F2-4EE6-803F-BC173F1955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C1A7A-0B56-45FB-96BD-656B6216C3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31D4C-88EA-49E4-A1AD-4D906C9EE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76815-1B6A-4A5B-A94D-93B40C9F42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A24C7A2-AB02-4965-8105-3EF779BB1D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cross content 75.jpg                                           00000010CarriHD                        ABA78158:"/>
          <p:cNvPicPr>
            <a:picLocks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75" y="1588"/>
            <a:ext cx="9140825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0"/>
            <a:ext cx="8280920" cy="1143000"/>
          </a:xfrm>
        </p:spPr>
        <p:txBody>
          <a:bodyPr/>
          <a:lstStyle/>
          <a:p>
            <a:pPr eaLnBrk="1" hangingPunct="1"/>
            <a:r>
              <a:rPr lang="en-US" sz="5400" dirty="0" smtClean="0">
                <a:solidFill>
                  <a:schemeClr val="bg1"/>
                </a:solidFill>
              </a:rPr>
              <a:t>The </a:t>
            </a:r>
            <a:r>
              <a:rPr lang="en-US" sz="5400" dirty="0" smtClean="0">
                <a:solidFill>
                  <a:schemeClr val="bg1"/>
                </a:solidFill>
              </a:rPr>
              <a:t>Wondrous Cross</a:t>
            </a:r>
            <a:endParaRPr lang="en-US" sz="5400" dirty="0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4648200"/>
            <a:ext cx="7315200" cy="18288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bg1"/>
                </a:solidFill>
              </a:rPr>
              <a:t>Galatians 6:14</a:t>
            </a:r>
            <a:endParaRPr lang="en-US" sz="4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981200"/>
            <a:ext cx="8929687" cy="4114800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sz="4800" b="1" dirty="0" smtClean="0">
                <a:solidFill>
                  <a:schemeClr val="bg1"/>
                </a:solidFill>
                <a:latin typeface="Candara" pitchFamily="34" charset="0"/>
              </a:rPr>
              <a:t>“ But God forbid that I should boast except in the Cross of our </a:t>
            </a:r>
            <a:r>
              <a:rPr lang="en-US" sz="4800" b="1" dirty="0" smtClean="0">
                <a:solidFill>
                  <a:schemeClr val="bg1"/>
                </a:solidFill>
                <a:latin typeface="Candara" pitchFamily="34" charset="0"/>
              </a:rPr>
              <a:t>L</a:t>
            </a:r>
            <a:r>
              <a:rPr lang="en-US" sz="4800" b="1" dirty="0" smtClean="0">
                <a:solidFill>
                  <a:schemeClr val="bg1"/>
                </a:solidFill>
                <a:latin typeface="Candara" pitchFamily="34" charset="0"/>
              </a:rPr>
              <a:t>ord Jesus Christ, by whom the world has been crucified to me and I to the world”</a:t>
            </a:r>
            <a:endParaRPr lang="en-US" sz="4800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buNone/>
            </a:pPr>
            <a:endParaRPr lang="en-US" sz="5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981200"/>
            <a:ext cx="8929687" cy="4114800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b="1" u="sng" dirty="0" smtClean="0">
                <a:solidFill>
                  <a:schemeClr val="bg1"/>
                </a:solidFill>
                <a:latin typeface="Candara" pitchFamily="34" charset="0"/>
              </a:rPr>
              <a:t>T</a:t>
            </a:r>
            <a:r>
              <a:rPr lang="en-US" b="1" u="sng" dirty="0" smtClean="0">
                <a:solidFill>
                  <a:schemeClr val="bg1"/>
                </a:solidFill>
                <a:latin typeface="Candara" pitchFamily="34" charset="0"/>
              </a:rPr>
              <a:t>he death of Jesus on the Cross is </a:t>
            </a:r>
            <a:r>
              <a:rPr lang="en-US" b="1" u="sng" dirty="0" smtClean="0">
                <a:latin typeface="Candara" pitchFamily="34" charset="0"/>
              </a:rPr>
              <a:t>not </a:t>
            </a:r>
            <a:r>
              <a:rPr lang="en-US" b="1" u="sng" dirty="0" smtClean="0">
                <a:solidFill>
                  <a:schemeClr val="bg1"/>
                </a:solidFill>
                <a:latin typeface="Candara" pitchFamily="34" charset="0"/>
              </a:rPr>
              <a:t>something</a:t>
            </a:r>
            <a:endParaRPr lang="en-US" b="1" u="sng" dirty="0" smtClean="0">
              <a:solidFill>
                <a:schemeClr val="bg1"/>
              </a:solidFill>
              <a:latin typeface="Candara" pitchFamily="34" charset="0"/>
            </a:endParaRPr>
          </a:p>
          <a:p>
            <a:pPr eaLnBrk="1" hangingPunct="1"/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T</a:t>
            </a:r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o evoke pity</a:t>
            </a:r>
            <a:endParaRPr lang="en-US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 eaLnBrk="1" hangingPunct="1"/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To mourn about</a:t>
            </a:r>
          </a:p>
          <a:p>
            <a:pPr eaLnBrk="1" hangingPunct="1"/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To feel regretful over</a:t>
            </a:r>
          </a:p>
          <a:p>
            <a:pPr eaLnBrk="1" hangingPunct="1"/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To be simply explained away</a:t>
            </a:r>
          </a:p>
          <a:p>
            <a:pPr eaLnBrk="1" hangingPunct="1"/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To </a:t>
            </a:r>
            <a:r>
              <a:rPr lang="en-US" b="1" dirty="0" err="1" smtClean="0">
                <a:solidFill>
                  <a:schemeClr val="bg1"/>
                </a:solidFill>
                <a:latin typeface="Candara" pitchFamily="34" charset="0"/>
              </a:rPr>
              <a:t>philosophise</a:t>
            </a:r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 about</a:t>
            </a:r>
            <a:endParaRPr lang="en-US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981200"/>
            <a:ext cx="8929687" cy="4114800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b="1" u="sng" dirty="0" smtClean="0">
                <a:solidFill>
                  <a:schemeClr val="bg1"/>
                </a:solidFill>
                <a:latin typeface="Candara" pitchFamily="34" charset="0"/>
              </a:rPr>
              <a:t>T</a:t>
            </a:r>
            <a:r>
              <a:rPr lang="en-US" b="1" u="sng" dirty="0" smtClean="0">
                <a:solidFill>
                  <a:schemeClr val="bg1"/>
                </a:solidFill>
                <a:latin typeface="Candara" pitchFamily="34" charset="0"/>
              </a:rPr>
              <a:t>he death of Jesus on the Cross </a:t>
            </a:r>
            <a:r>
              <a:rPr lang="en-US" b="1" u="sng" dirty="0" smtClean="0">
                <a:latin typeface="Candara" pitchFamily="34" charset="0"/>
              </a:rPr>
              <a:t>is </a:t>
            </a:r>
            <a:r>
              <a:rPr lang="en-US" b="1" u="sng" dirty="0" smtClean="0">
                <a:solidFill>
                  <a:schemeClr val="bg1"/>
                </a:solidFill>
                <a:latin typeface="Candara" pitchFamily="34" charset="0"/>
              </a:rPr>
              <a:t>something</a:t>
            </a:r>
            <a:endParaRPr lang="en-US" b="1" u="sng" dirty="0" smtClean="0">
              <a:solidFill>
                <a:schemeClr val="bg1"/>
              </a:solidFill>
              <a:latin typeface="Candara" pitchFamily="34" charset="0"/>
            </a:endParaRPr>
          </a:p>
          <a:p>
            <a:pPr eaLnBrk="1" hangingPunct="1"/>
            <a:r>
              <a:rPr lang="en-US" b="1" u="sng" dirty="0" smtClean="0">
                <a:solidFill>
                  <a:schemeClr val="bg1"/>
                </a:solidFill>
                <a:latin typeface="Candara" pitchFamily="34" charset="0"/>
              </a:rPr>
              <a:t>T</a:t>
            </a:r>
            <a:r>
              <a:rPr lang="en-US" b="1" u="sng" dirty="0" smtClean="0">
                <a:solidFill>
                  <a:schemeClr val="bg1"/>
                </a:solidFill>
                <a:latin typeface="Candara" pitchFamily="34" charset="0"/>
              </a:rPr>
              <a:t>o proclaim</a:t>
            </a:r>
            <a:endParaRPr lang="en-US" b="1" u="sng" dirty="0" smtClean="0">
              <a:solidFill>
                <a:schemeClr val="bg1"/>
              </a:solidFill>
              <a:latin typeface="Candara" pitchFamily="34" charset="0"/>
            </a:endParaRPr>
          </a:p>
          <a:p>
            <a:pPr eaLnBrk="1" hangingPunct="1"/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To rejoice over</a:t>
            </a:r>
          </a:p>
          <a:p>
            <a:pPr eaLnBrk="1" hangingPunct="1"/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To </a:t>
            </a:r>
            <a:r>
              <a:rPr lang="en-US" b="1" dirty="0" err="1" smtClean="0">
                <a:solidFill>
                  <a:schemeClr val="bg1"/>
                </a:solidFill>
                <a:latin typeface="Candara" pitchFamily="34" charset="0"/>
              </a:rPr>
              <a:t>recognise</a:t>
            </a:r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 that it is God’s means of salvation for us</a:t>
            </a:r>
          </a:p>
          <a:p>
            <a:pPr eaLnBrk="1" hangingPunct="1"/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To respond to</a:t>
            </a:r>
            <a:endParaRPr lang="en-US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0" y="404664"/>
            <a:ext cx="4267200" cy="13716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bg1"/>
                </a:solidFill>
                <a:latin typeface="Candara" pitchFamily="34" charset="0"/>
              </a:rPr>
              <a:t>The </a:t>
            </a:r>
            <a:r>
              <a:rPr lang="en-US" sz="4000" b="1" dirty="0" smtClean="0">
                <a:solidFill>
                  <a:schemeClr val="bg1"/>
                </a:solidFill>
                <a:latin typeface="Candara" pitchFamily="34" charset="0"/>
              </a:rPr>
              <a:t>Wondrous Cross</a:t>
            </a:r>
            <a:endParaRPr lang="en-US" sz="4000" b="1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981200"/>
            <a:ext cx="8929687" cy="4114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4000" b="1" u="sng" dirty="0" smtClean="0">
                <a:solidFill>
                  <a:schemeClr val="bg1"/>
                </a:solidFill>
              </a:rPr>
              <a:t>How do </a:t>
            </a:r>
            <a:r>
              <a:rPr lang="en-US" sz="4000" b="1" u="sng" dirty="0" smtClean="0">
                <a:solidFill>
                  <a:schemeClr val="bg1"/>
                </a:solidFill>
              </a:rPr>
              <a:t>we </a:t>
            </a:r>
            <a:r>
              <a:rPr lang="en-US" sz="4000" b="1" u="sng" dirty="0" smtClean="0">
                <a:solidFill>
                  <a:schemeClr val="bg1"/>
                </a:solidFill>
              </a:rPr>
              <a:t>respond to this?</a:t>
            </a:r>
          </a:p>
          <a:p>
            <a:pPr eaLnBrk="1" hangingPunct="1"/>
            <a:r>
              <a:rPr lang="en-US" b="1" dirty="0" err="1" smtClean="0">
                <a:solidFill>
                  <a:schemeClr val="bg1"/>
                </a:solidFill>
                <a:latin typeface="Candara" pitchFamily="34" charset="0"/>
              </a:rPr>
              <a:t>Recognise</a:t>
            </a:r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 that </a:t>
            </a:r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J</a:t>
            </a:r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esus died for you, for your sins</a:t>
            </a:r>
          </a:p>
          <a:p>
            <a:pPr eaLnBrk="1" hangingPunct="1"/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Repent and believe in what God has done</a:t>
            </a:r>
            <a:endParaRPr lang="en-US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 eaLnBrk="1" hangingPunct="1"/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Receive His gift of salvation</a:t>
            </a:r>
          </a:p>
          <a:p>
            <a:pPr eaLnBrk="1" hangingPunct="1"/>
            <a:r>
              <a:rPr lang="en-US" b="1" dirty="0" smtClean="0">
                <a:solidFill>
                  <a:schemeClr val="bg1"/>
                </a:solidFill>
                <a:latin typeface="Candara" pitchFamily="34" charset="0"/>
              </a:rPr>
              <a:t>Rejoice that you are now part of His great eternal family</a:t>
            </a:r>
          </a:p>
          <a:p>
            <a:pPr eaLnBrk="1" hangingPunct="1"/>
            <a:endParaRPr lang="en-US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 eaLnBrk="1" hangingPunct="1"/>
            <a:endParaRPr lang="en-US" b="1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138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</vt:lpstr>
      <vt:lpstr>The Wondrous Cross</vt:lpstr>
      <vt:lpstr>Slide 2</vt:lpstr>
      <vt:lpstr>Slide 3</vt:lpstr>
      <vt:lpstr>Slide 4</vt:lpstr>
      <vt:lpstr>The Wondrous Cross</vt:lpstr>
    </vt:vector>
  </TitlesOfParts>
  <Company>Outreach,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Carri Gambill</dc:creator>
  <cp:lastModifiedBy>User</cp:lastModifiedBy>
  <cp:revision>15</cp:revision>
  <dcterms:created xsi:type="dcterms:W3CDTF">2002-02-15T18:15:41Z</dcterms:created>
  <dcterms:modified xsi:type="dcterms:W3CDTF">2018-03-26T10:15:00Z</dcterms:modified>
</cp:coreProperties>
</file>